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581" r:id="rId2"/>
    <p:sldId id="713" r:id="rId3"/>
    <p:sldId id="715" r:id="rId4"/>
    <p:sldId id="714" r:id="rId5"/>
  </p:sldIdLst>
  <p:sldSz cx="12192000" cy="6858000"/>
  <p:notesSz cx="6742113" cy="987266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am" initials="PTC" lastIdx="1" clrIdx="0"/>
  <p:cmAuthor id="1" name="Pham Cuong" initials="PC" lastIdx="1" clrIdx="1">
    <p:extLst>
      <p:ext uri="{19B8F6BF-5375-455C-9EA6-DF929625EA0E}">
        <p15:presenceInfo xmlns:p15="http://schemas.microsoft.com/office/powerpoint/2012/main" userId="dbfcc05fac5831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BB3AD"/>
    <a:srgbClr val="FFFFCC"/>
    <a:srgbClr val="009394"/>
    <a:srgbClr val="00FFFF"/>
    <a:srgbClr val="000099"/>
    <a:srgbClr val="009999"/>
    <a:srgbClr val="FF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5" autoAdjust="0"/>
    <p:restoredTop sz="93355" autoAdjust="0"/>
  </p:normalViewPr>
  <p:slideViewPr>
    <p:cSldViewPr>
      <p:cViewPr varScale="1">
        <p:scale>
          <a:sx n="82" d="100"/>
          <a:sy n="82" d="100"/>
        </p:scale>
        <p:origin x="638" y="24"/>
      </p:cViewPr>
      <p:guideLst>
        <p:guide orient="horz" pos="2160"/>
        <p:guide pos="3840"/>
        <p:guide orient="horz" pos="39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512" y="-84"/>
      </p:cViewPr>
      <p:guideLst>
        <p:guide orient="horz" pos="2160"/>
        <p:guide pos="2880"/>
        <p:guide orient="horz" pos="3111"/>
        <p:guide pos="2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361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244109D8-7BE0-4100-8BFF-F5EDD84C5252}" type="datetimeFigureOut">
              <a:rPr lang="pt-PT" smtClean="0"/>
              <a:t>17/12/2022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6745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361" y="9376745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2F94FDAA-3FCE-46EF-82D6-419B2926AD2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1111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0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>
              <a:defRPr sz="1200"/>
            </a:lvl1pPr>
          </a:lstStyle>
          <a:p>
            <a:fld id="{DC158E3B-1553-48D4-BB63-CED3EA4CA0DA}" type="datetimeFigureOut">
              <a:rPr lang="pt-PT" smtClean="0"/>
              <a:t>17/12/2022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7317"/>
            <a:ext cx="2921582" cy="493633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>
              <a:defRPr sz="1200"/>
            </a:lvl1pPr>
          </a:lstStyle>
          <a:p>
            <a:fld id="{08EE5DC0-400C-4925-ABA2-B918D123C332}" type="slidenum">
              <a:rPr lang="pt-PT" smtClean="0"/>
              <a:t>‹#›</a:t>
            </a:fld>
            <a:endParaRPr lang="pt-PT"/>
          </a:p>
        </p:txBody>
      </p:sp>
      <p:sp>
        <p:nvSpPr>
          <p:cNvPr id="8" name="Прямоугольник 37"/>
          <p:cNvSpPr/>
          <p:nvPr/>
        </p:nvSpPr>
        <p:spPr>
          <a:xfrm>
            <a:off x="-3651" y="-32618"/>
            <a:ext cx="6745766" cy="529113"/>
          </a:xfrm>
          <a:prstGeom prst="rect">
            <a:avLst/>
          </a:prstGeom>
          <a:solidFill>
            <a:srgbClr val="B0C0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36" tIns="45418" rIns="90836" bIns="45418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00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39775"/>
            <a:ext cx="6580187" cy="370205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548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13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 userDrawn="1"/>
        </p:nvSpPr>
        <p:spPr>
          <a:xfrm>
            <a:off x="-4953" y="1"/>
            <a:ext cx="1161991" cy="6857999"/>
          </a:xfrm>
          <a:prstGeom prst="rect">
            <a:avLst/>
          </a:prstGeom>
          <a:solidFill>
            <a:srgbClr val="009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382B42-90AA-2C2F-8098-4607C44B49B7}"/>
              </a:ext>
            </a:extLst>
          </p:cNvPr>
          <p:cNvCxnSpPr>
            <a:cxnSpLocks/>
          </p:cNvCxnSpPr>
          <p:nvPr userDrawn="1"/>
        </p:nvCxnSpPr>
        <p:spPr>
          <a:xfrm>
            <a:off x="11712624" y="933872"/>
            <a:ext cx="0" cy="5263440"/>
          </a:xfrm>
          <a:prstGeom prst="line">
            <a:avLst/>
          </a:prstGeom>
          <a:ln w="28575">
            <a:solidFill>
              <a:srgbClr val="00939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-Shape 35">
            <a:extLst>
              <a:ext uri="{FF2B5EF4-FFF2-40B4-BE49-F238E27FC236}">
                <a16:creationId xmlns:a16="http://schemas.microsoft.com/office/drawing/2014/main" id="{094F6994-C433-5FE6-D8F1-152B2E8C787B}"/>
              </a:ext>
            </a:extLst>
          </p:cNvPr>
          <p:cNvSpPr/>
          <p:nvPr userDrawn="1"/>
        </p:nvSpPr>
        <p:spPr>
          <a:xfrm flipH="1">
            <a:off x="1108256" y="5849260"/>
            <a:ext cx="10676376" cy="640080"/>
          </a:xfrm>
          <a:prstGeom prst="corner">
            <a:avLst>
              <a:gd name="adj1" fmla="val 6493"/>
              <a:gd name="adj2" fmla="val 19182"/>
            </a:avLst>
          </a:prstGeom>
          <a:solidFill>
            <a:srgbClr val="009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0" name="L-Shape 39">
            <a:extLst>
              <a:ext uri="{FF2B5EF4-FFF2-40B4-BE49-F238E27FC236}">
                <a16:creationId xmlns:a16="http://schemas.microsoft.com/office/drawing/2014/main" id="{AF2C8D07-F38A-EBA0-F71F-4F755E2E1E6E}"/>
              </a:ext>
            </a:extLst>
          </p:cNvPr>
          <p:cNvSpPr/>
          <p:nvPr userDrawn="1"/>
        </p:nvSpPr>
        <p:spPr>
          <a:xfrm flipH="1" flipV="1">
            <a:off x="1127448" y="448660"/>
            <a:ext cx="10656147" cy="640080"/>
          </a:xfrm>
          <a:prstGeom prst="corner">
            <a:avLst>
              <a:gd name="adj1" fmla="val 6799"/>
              <a:gd name="adj2" fmla="val 21612"/>
            </a:avLst>
          </a:prstGeom>
          <a:solidFill>
            <a:srgbClr val="009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93D87F-269C-7881-A9D1-2D99E0AFA7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4" y="105032"/>
            <a:ext cx="1005840" cy="123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 userDrawn="1"/>
        </p:nvSpPr>
        <p:spPr>
          <a:xfrm>
            <a:off x="-4953" y="1"/>
            <a:ext cx="12196953" cy="6857999"/>
          </a:xfrm>
          <a:prstGeom prst="rect">
            <a:avLst/>
          </a:prstGeom>
          <a:solidFill>
            <a:srgbClr val="009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93D87F-269C-7881-A9D1-2D99E0AFA7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872" y="404664"/>
            <a:ext cx="1855302" cy="2286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EE7E2E-730B-B162-988B-E6C7A9C41A0C}"/>
              </a:ext>
            </a:extLst>
          </p:cNvPr>
          <p:cNvSpPr txBox="1"/>
          <p:nvPr userDrawn="1"/>
        </p:nvSpPr>
        <p:spPr>
          <a:xfrm>
            <a:off x="1775520" y="3032956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</a:rPr>
              <a:t>CẢM ƠN THẦY, CÔ VÀ CÁC BẠN ĐÃ LẮNG NGHE !</a:t>
            </a:r>
          </a:p>
        </p:txBody>
      </p:sp>
    </p:spTree>
    <p:extLst>
      <p:ext uri="{BB962C8B-B14F-4D97-AF65-F5344CB8AC3E}">
        <p14:creationId xmlns:p14="http://schemas.microsoft.com/office/powerpoint/2010/main" val="207589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4333" y="417513"/>
            <a:ext cx="1047326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2218" y="1758951"/>
            <a:ext cx="10475383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os estilos do texto mestre</a:t>
            </a:r>
          </a:p>
          <a:p>
            <a:pPr lvl="1"/>
            <a:r>
              <a:rPr lang="en-GB"/>
              <a:t>Segundo nível</a:t>
            </a:r>
          </a:p>
          <a:p>
            <a:pPr lvl="2"/>
            <a:r>
              <a:rPr lang="en-GB"/>
              <a:t>Terceiro nível</a:t>
            </a:r>
          </a:p>
          <a:p>
            <a:pPr lvl="3"/>
            <a:r>
              <a:rPr lang="en-GB"/>
              <a:t>Quarto nível</a:t>
            </a:r>
          </a:p>
          <a:p>
            <a:pPr lvl="4"/>
            <a:r>
              <a:rPr lang="en-GB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92049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24E74"/>
          </a:solidFill>
          <a:latin typeface="Arial" charset="0"/>
        </a:defRPr>
      </a:lvl9pPr>
    </p:titleStyle>
    <p:bodyStyle>
      <a:lvl1pPr marL="533400" indent="-533400" algn="l" rtl="0" fontAlgn="base">
        <a:spcBef>
          <a:spcPct val="20000"/>
        </a:spcBef>
        <a:spcAft>
          <a:spcPct val="0"/>
        </a:spcAft>
        <a:defRPr sz="1600">
          <a:solidFill>
            <a:srgbClr val="024E74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24E74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24E74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24E74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4E74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4E74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4E74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4E74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24E74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3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2A2DBC2-1668-9BAB-DF69-F04921D33B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63" r="81986"/>
          <a:stretch/>
        </p:blipFill>
        <p:spPr>
          <a:xfrm>
            <a:off x="4367808" y="202053"/>
            <a:ext cx="1305146" cy="1371600"/>
          </a:xfrm>
          <a:prstGeom prst="rect">
            <a:avLst/>
          </a:prstGeom>
        </p:spPr>
      </p:pic>
      <p:pic>
        <p:nvPicPr>
          <p:cNvPr id="1026" name="Picture 2" descr="Civil Engineering - Robert Bird Group">
            <a:extLst>
              <a:ext uri="{FF2B5EF4-FFF2-40B4-BE49-F238E27FC236}">
                <a16:creationId xmlns:a16="http://schemas.microsoft.com/office/drawing/2014/main" id="{9FC1BE0E-B186-D7AE-2372-FCC80E290D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7"/>
          <a:stretch/>
        </p:blipFill>
        <p:spPr bwMode="auto">
          <a:xfrm>
            <a:off x="0" y="2635164"/>
            <a:ext cx="12192000" cy="4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A853234-7DDB-D3EB-F81B-EF4BC82E1124}"/>
              </a:ext>
            </a:extLst>
          </p:cNvPr>
          <p:cNvSpPr/>
          <p:nvPr/>
        </p:nvSpPr>
        <p:spPr>
          <a:xfrm>
            <a:off x="1883532" y="1602298"/>
            <a:ext cx="9143086" cy="900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800" b="1">
                <a:solidFill>
                  <a:srgbClr val="FFFF00"/>
                </a:solidFill>
              </a:rPr>
              <a:t>BÁO CÁO ĐỒ ÁN TỐT NGHIỆP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147826-920C-AB55-D58A-981F566377BF}"/>
              </a:ext>
            </a:extLst>
          </p:cNvPr>
          <p:cNvSpPr txBox="1"/>
          <p:nvPr/>
        </p:nvSpPr>
        <p:spPr>
          <a:xfrm>
            <a:off x="2611691" y="2889752"/>
            <a:ext cx="844293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rgbClr val="009394"/>
                </a:solidFill>
                <a:latin typeface="Arial" panose="020B0604020202020204" pitchFamily="34" charset="0"/>
              </a:rPr>
              <a:t>THIẾT KẾ CAO ỐC VĂN PHÒNG XYX</a:t>
            </a:r>
            <a:endParaRPr lang="en-US" sz="3000" b="1">
              <a:solidFill>
                <a:srgbClr val="009394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2ABFF9-718A-A52C-2EC6-8AEBBC29B36E}"/>
              </a:ext>
            </a:extLst>
          </p:cNvPr>
          <p:cNvSpPr txBox="1"/>
          <p:nvPr/>
        </p:nvSpPr>
        <p:spPr>
          <a:xfrm>
            <a:off x="3611724" y="5877272"/>
            <a:ext cx="42124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>
                <a:latin typeface="Arial" panose="020B0604020202020204" pitchFamily="34" charset="0"/>
              </a:rPr>
              <a:t>GVHD: ThS. Nguyễn Văn XY</a:t>
            </a:r>
            <a:endParaRPr lang="en-US" sz="2200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D458B6-F8D6-9908-C533-230E8BFD6EF2}"/>
              </a:ext>
            </a:extLst>
          </p:cNvPr>
          <p:cNvSpPr txBox="1"/>
          <p:nvPr/>
        </p:nvSpPr>
        <p:spPr>
          <a:xfrm>
            <a:off x="0" y="6490494"/>
            <a:ext cx="12191999" cy="369332"/>
          </a:xfrm>
          <a:prstGeom prst="rect">
            <a:avLst/>
          </a:prstGeom>
          <a:solidFill>
            <a:srgbClr val="2BB3AD"/>
          </a:solidFill>
        </p:spPr>
        <p:txBody>
          <a:bodyPr wrap="square">
            <a:spAutoFit/>
          </a:bodyPr>
          <a:lstStyle/>
          <a:p>
            <a:pPr algn="ctr"/>
            <a:r>
              <a:rPr lang="en-US" i="1">
                <a:latin typeface="Arial" panose="020B0604020202020204" pitchFamily="34" charset="0"/>
              </a:rPr>
              <a:t>TP. Hồ Chí Minh, ngày 10/01/2023</a:t>
            </a:r>
            <a:endParaRPr lang="en-US" i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3F323C-17DB-2FBA-DCEC-58E3D6D47E10}"/>
              </a:ext>
            </a:extLst>
          </p:cNvPr>
          <p:cNvSpPr txBox="1"/>
          <p:nvPr/>
        </p:nvSpPr>
        <p:spPr>
          <a:xfrm>
            <a:off x="1073442" y="2875002"/>
            <a:ext cx="162018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>
                <a:latin typeface="Arial" panose="020B0604020202020204" pitchFamily="34" charset="0"/>
              </a:rPr>
              <a:t>Đề tài:</a:t>
            </a:r>
            <a:endParaRPr lang="en-US" sz="3000" b="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6D5ED5-25A2-CA68-F01F-D0844D5B07CA}"/>
              </a:ext>
            </a:extLst>
          </p:cNvPr>
          <p:cNvSpPr/>
          <p:nvPr/>
        </p:nvSpPr>
        <p:spPr>
          <a:xfrm>
            <a:off x="5519936" y="611396"/>
            <a:ext cx="3276364" cy="487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chemeClr val="bg1"/>
                </a:solidFill>
                <a:latin typeface="UTM Aptima" panose="02040603050506020204" pitchFamily="18" charset="0"/>
              </a:rPr>
              <a:t>VIỆN XÂY DỰNG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028D0FA-4500-F7BB-AA94-722FFF4AE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106103"/>
              </p:ext>
            </p:extLst>
          </p:nvPr>
        </p:nvGraphicFramePr>
        <p:xfrm>
          <a:off x="2603612" y="3787132"/>
          <a:ext cx="7812868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7891">
                  <a:extLst>
                    <a:ext uri="{9D8B030D-6E8A-4147-A177-3AD203B41FA5}">
                      <a16:colId xmlns:a16="http://schemas.microsoft.com/office/drawing/2014/main" val="939992519"/>
                    </a:ext>
                  </a:extLst>
                </a:gridCol>
                <a:gridCol w="540251">
                  <a:extLst>
                    <a:ext uri="{9D8B030D-6E8A-4147-A177-3AD203B41FA5}">
                      <a16:colId xmlns:a16="http://schemas.microsoft.com/office/drawing/2014/main" val="3975314025"/>
                    </a:ext>
                  </a:extLst>
                </a:gridCol>
                <a:gridCol w="5194726">
                  <a:extLst>
                    <a:ext uri="{9D8B030D-6E8A-4147-A177-3AD203B41FA5}">
                      <a16:colId xmlns:a16="http://schemas.microsoft.com/office/drawing/2014/main" val="2363650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Họ tên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Nguyễn Văn 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24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Lớp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XC18A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58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MSSV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XXXXXXXX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3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Chuyên ngành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Xây dựng dân dụng &amp; Công nghiệp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72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Chương trình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solidFill>
                            <a:srgbClr val="0000FF"/>
                          </a:solidFill>
                        </a:rPr>
                        <a:t>Đại trà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84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5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35460" y="7937"/>
            <a:ext cx="1080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lvl="0"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>
                <a:solidFill>
                  <a:schemeClr val="tx1"/>
                </a:solidFill>
              </a:rPr>
              <a:t> TIÊU ĐỀ CHÍNH TẠI ĐÂY</a:t>
            </a:r>
          </a:p>
        </p:txBody>
      </p:sp>
      <p:sp>
        <p:nvSpPr>
          <p:cNvPr id="3" name="AutoShape 4" descr="Image result for reinforced concrete beam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05A5A0-E77A-4A77-9658-5557B46D2025}"/>
              </a:ext>
            </a:extLst>
          </p:cNvPr>
          <p:cNvSpPr txBox="1"/>
          <p:nvPr/>
        </p:nvSpPr>
        <p:spPr>
          <a:xfrm>
            <a:off x="1307468" y="620688"/>
            <a:ext cx="57984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>
                <a:solidFill>
                  <a:srgbClr val="0093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Tips for Giving a Great Presentation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F1E16D-3026-3B44-E064-9D77C916BDB0}"/>
              </a:ext>
            </a:extLst>
          </p:cNvPr>
          <p:cNvSpPr txBox="1"/>
          <p:nvPr/>
        </p:nvSpPr>
        <p:spPr>
          <a:xfrm>
            <a:off x="2819636" y="1202662"/>
            <a:ext cx="637270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your presentation simple.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and practice.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strong and tell stories.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 enthusiasm.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a mentor or mimic other inspirational figures.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Leverage body language, facial expressions and eye contact.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visuals.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your audience.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your voice.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 and enjoy yourself.</a:t>
            </a:r>
          </a:p>
        </p:txBody>
      </p:sp>
    </p:spTree>
    <p:extLst>
      <p:ext uri="{BB962C8B-B14F-4D97-AF65-F5344CB8AC3E}">
        <p14:creationId xmlns:p14="http://schemas.microsoft.com/office/powerpoint/2010/main" val="398446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35460" y="7937"/>
            <a:ext cx="1080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PT"/>
            </a:defPPr>
            <a:lvl1pPr lvl="0">
              <a:defRPr sz="20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>
                <a:solidFill>
                  <a:schemeClr val="tx1"/>
                </a:solidFill>
              </a:rPr>
              <a:t> TIÊU ĐỀ CHÍNH TẠI ĐÂY</a:t>
            </a:r>
          </a:p>
        </p:txBody>
      </p:sp>
      <p:sp>
        <p:nvSpPr>
          <p:cNvPr id="3" name="AutoShape 4" descr="Image result for reinforced concrete beam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05A5A0-E77A-4A77-9658-5557B46D2025}"/>
              </a:ext>
            </a:extLst>
          </p:cNvPr>
          <p:cNvSpPr txBox="1"/>
          <p:nvPr/>
        </p:nvSpPr>
        <p:spPr>
          <a:xfrm>
            <a:off x="1307468" y="620688"/>
            <a:ext cx="57984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>
                <a:solidFill>
                  <a:srgbClr val="00939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Tips for Giving a Great Presentation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F1E16D-3026-3B44-E064-9D77C916BDB0}"/>
              </a:ext>
            </a:extLst>
          </p:cNvPr>
          <p:cNvSpPr txBox="1"/>
          <p:nvPr/>
        </p:nvSpPr>
        <p:spPr>
          <a:xfrm>
            <a:off x="2819636" y="1202662"/>
            <a:ext cx="637270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your presentation simple.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and practice.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strong and tell stories.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Show enthusiasm.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a mentor or mimic other inspirational figures.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Leverage body language, facial expressions and eye contact.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visuals.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your audience.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your voice.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>
                <a:solidFill>
                  <a:srgbClr val="2D2D2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 and enjoy yourself.</a:t>
            </a:r>
          </a:p>
        </p:txBody>
      </p:sp>
    </p:spTree>
    <p:extLst>
      <p:ext uri="{BB962C8B-B14F-4D97-AF65-F5344CB8AC3E}">
        <p14:creationId xmlns:p14="http://schemas.microsoft.com/office/powerpoint/2010/main" val="34128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Image result for reinforced concrete beam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575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113723</TotalTime>
  <Words>193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UTM Aptima</vt:lpstr>
      <vt:lpstr>Wingdings</vt:lpstr>
      <vt:lpstr>Estrutura padrão</vt:lpstr>
      <vt:lpstr>PowerPoint Presentation</vt:lpstr>
      <vt:lpstr>PowerPoint Presentation</vt:lpstr>
      <vt:lpstr>PowerPoint Presentation</vt:lpstr>
      <vt:lpstr>PowerPoint Presentation</vt:lpstr>
    </vt:vector>
  </TitlesOfParts>
  <Company>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Meshless methods in dual analysis:  Theoretical and Implementation issues</dc:title>
  <dc:creator>Vladimir</dc:creator>
  <cp:lastModifiedBy>Pham Cuong</cp:lastModifiedBy>
  <cp:revision>3922</cp:revision>
  <cp:lastPrinted>2018-03-21T16:57:35Z</cp:lastPrinted>
  <dcterms:created xsi:type="dcterms:W3CDTF">2012-01-14T14:45:42Z</dcterms:created>
  <dcterms:modified xsi:type="dcterms:W3CDTF">2022-12-17T07:01:31Z</dcterms:modified>
</cp:coreProperties>
</file>